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9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</p:sldIdLst>
  <p:sldSz cx="5321300" cy="7556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6395" autoAdjust="0"/>
  </p:normalViewPr>
  <p:slideViewPr>
    <p:cSldViewPr>
      <p:cViewPr varScale="1">
        <p:scale>
          <a:sx n="74" d="100"/>
          <a:sy n="74" d="100"/>
        </p:scale>
        <p:origin x="9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5FE52-4832-4C6F-BBB9-6E337C196C2C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43150" y="1143000"/>
            <a:ext cx="2171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50BEC-CD05-4038-BB91-AFBFE938B8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1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50BEC-CD05-4038-BB91-AFBFE938B87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06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</a:t>
            </a:r>
            <a:r>
              <a:rPr lang="ru-RU" altLang="ru-RU" sz="900" dirty="0" smtClean="0">
                <a:latin typeface="Arial" charset="0"/>
              </a:rPr>
              <a:t>т 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№ 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04.12.2019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877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6KDV5W64NSFS-385-16477</_dlc_DocId>
    <_dlc_DocIdUrl xmlns="746016b1-ecc9-410e-95eb-a13f7eb3881b">
      <Url>http://port.admnsk.ru/sites/main/sovet/_layouts/DocIdRedir.aspx?ID=6KDV5W64NSFS-385-16477</Url>
      <Description>6KDV5W64NSFS-385-16477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4BC449EB7CAC54A8F43F37AF0004C44" ma:contentTypeVersion="0" ma:contentTypeDescription="Создание документа." ma:contentTypeScope="" ma:versionID="a627ce9e7bcd1e349c38c01353a49cda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1785CB-F5E3-4D1D-B1E0-B153E3CD3212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746016b1-ecc9-410e-95eb-a13f7eb3881b"/>
    <ds:schemaRef ds:uri="http://purl.org/dc/elements/1.1/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419DC8C-F7B4-4B3E-B850-0942BDE70F7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6437A81-4C56-4D4D-9162-EC65AE5C71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016b1-ecc9-410e-95eb-a13f7eb38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F41F2EF-6EC5-4F76-AC06-C1E4104F1C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1057</Words>
  <Application>Microsoft Office PowerPoint</Application>
  <PresentationFormat>Произвольный</PresentationFormat>
  <Paragraphs>353</Paragraphs>
  <Slides>88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1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Москалева Ольга Витальевна</dc:creator>
  <cp:lastModifiedBy>Москалева Ольга Витальевна</cp:lastModifiedBy>
  <cp:revision>11</cp:revision>
  <dcterms:created xsi:type="dcterms:W3CDTF">2006-08-16T00:00:00Z</dcterms:created>
  <dcterms:modified xsi:type="dcterms:W3CDTF">2019-12-04T05:31:21Z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0x010100C4BC449EB7CAC54A8F43F37AF0004C44</vt:lpwstr>
  </property>
  <property fmtid="{D5CDD505-2E9C-101B-9397-08002B2CF9AE}" pid="3" name="_dlc_DocIdItemGuid">
    <vt:lpwstr>7611809f-4ee4-47ae-bfc1-082685ca07ed</vt:lpwstr>
  </property>
</Properties>
</file>