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289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DA20-1362-472E-8DF4-4ECE945C5EB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1F264-142D-4D68-A498-A9653377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Sachkova\Desktop\Рабочая\СЗЗ\СЗЗ_6.jpg"/>
          <p:cNvPicPr>
            <a:picLocks noChangeAspect="1" noChangeArrowheads="1"/>
          </p:cNvPicPr>
          <p:nvPr/>
        </p:nvPicPr>
        <p:blipFill>
          <a:blip r:embed="rId2" cstate="print"/>
          <a:srcRect l="966" t="1284" r="2279"/>
          <a:stretch>
            <a:fillRect/>
          </a:stretch>
        </p:blipFill>
        <p:spPr bwMode="auto">
          <a:xfrm>
            <a:off x="116632" y="251520"/>
            <a:ext cx="6163318" cy="889248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97152" y="70336"/>
            <a:ext cx="201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решению Совета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Новосибирска</a:t>
            </a:r>
          </a:p>
          <a:p>
            <a:pPr defTabSz="1012825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_____________ № ______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97152" y="881008"/>
            <a:ext cx="20162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 9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решению Совета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Новосибирска</a:t>
            </a:r>
          </a:p>
          <a:p>
            <a:pPr defTabSz="1012825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24.06.2009 № 1288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996952" y="4644008"/>
            <a:ext cx="137617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dirty="0" smtClean="0">
                <a:latin typeface="Times New Roman" pitchFamily="18" charset="-52"/>
              </a:rPr>
              <a:t>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Sachkova\Desktop\Рабочая\СЗЗ\Фрагмент.JPG"/>
          <p:cNvPicPr>
            <a:picLocks noChangeAspect="1" noChangeArrowheads="1"/>
          </p:cNvPicPr>
          <p:nvPr/>
        </p:nvPicPr>
        <p:blipFill>
          <a:blip r:embed="rId2" cstate="print"/>
          <a:srcRect b="1389"/>
          <a:stretch>
            <a:fillRect/>
          </a:stretch>
        </p:blipFill>
        <p:spPr bwMode="auto">
          <a:xfrm>
            <a:off x="692696" y="2555776"/>
            <a:ext cx="5661585" cy="5112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Line 1026"/>
          <p:cNvSpPr>
            <a:spLocks noChangeShapeType="1"/>
          </p:cNvSpPr>
          <p:nvPr/>
        </p:nvSpPr>
        <p:spPr bwMode="auto">
          <a:xfrm>
            <a:off x="3069282" y="8244408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1485106" y="7956376"/>
            <a:ext cx="42481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Масштаб  1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15 000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69160" y="251520"/>
            <a:ext cx="18722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карте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 зон 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ограничений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передающего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радиотехнического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объекта,</a:t>
            </a:r>
          </a:p>
          <a:p>
            <a:pPr defTabSz="1012825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являющегося объектом капитального строительства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696" y="1691681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282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Фрагмент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карты границ зон ограничений </a:t>
            </a:r>
          </a:p>
          <a:p>
            <a:pPr algn="ctr" defTabSz="1012825"/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передающего радиотехнического объекта, </a:t>
            </a:r>
          </a:p>
          <a:p>
            <a:pPr algn="ctr" defTabSz="1012825"/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являющегося объектом капитального строительства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484784" y="1763688"/>
            <a:ext cx="281633" cy="2691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-52"/>
              </a:rPr>
              <a:t> 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1556792" y="3923928"/>
            <a:ext cx="281633" cy="26915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-52"/>
              </a:rPr>
              <a:t>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46016b1-ecc9-410e-95eb-a13f7eb3881b">6KDV5W64NSFS-550-7603</_dlc_DocId>
    <_dlc_DocIdUrl xmlns="746016b1-ecc9-410e-95eb-a13f7eb3881b">
      <Url>http://port.admnsk.ru/sites/main/sovet/_layouts/DocIdRedir.aspx?ID=6KDV5W64NSFS-550-7603</Url>
      <Description>6KDV5W64NSFS-550-7603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81F8235617DCA448F33DCD40D1A6486" ma:contentTypeVersion="0" ma:contentTypeDescription="Создание документа." ma:contentTypeScope="" ma:versionID="5efe81e9fd60ee2b278698ccc6e46b04">
  <xsd:schema xmlns:xsd="http://www.w3.org/2001/XMLSchema" xmlns:xs="http://www.w3.org/2001/XMLSchema" xmlns:p="http://schemas.microsoft.com/office/2006/metadata/properties" xmlns:ns2="746016b1-ecc9-410e-95eb-a13f7eb3881b" targetNamespace="http://schemas.microsoft.com/office/2006/metadata/properties" ma:root="true" ma:fieldsID="81f49cedac92c391acb7cdb56fd9e265" ns2:_="">
    <xsd:import namespace="746016b1-ecc9-410e-95eb-a13f7eb388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16b1-ecc9-410e-95eb-a13f7eb388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10A95FB-ECDE-4D55-B770-5FC4CEF0410A}"/>
</file>

<file path=customXml/itemProps2.xml><?xml version="1.0" encoding="utf-8"?>
<ds:datastoreItem xmlns:ds="http://schemas.openxmlformats.org/officeDocument/2006/customXml" ds:itemID="{D79E11F3-B835-4578-A66A-9BE8EF3FA94C}"/>
</file>

<file path=customXml/itemProps3.xml><?xml version="1.0" encoding="utf-8"?>
<ds:datastoreItem xmlns:ds="http://schemas.openxmlformats.org/officeDocument/2006/customXml" ds:itemID="{38C3D2ED-F441-465E-AE32-8BD0540FF4A5}"/>
</file>

<file path=customXml/itemProps4.xml><?xml version="1.0" encoding="utf-8"?>
<ds:datastoreItem xmlns:ds="http://schemas.openxmlformats.org/officeDocument/2006/customXml" ds:itemID="{70EADC4D-F461-4C24-A9D1-A30DA4AA8CA0}"/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60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ASachkova</dc:creator>
  <cp:lastModifiedBy>obolshakova</cp:lastModifiedBy>
  <cp:revision>28</cp:revision>
  <dcterms:created xsi:type="dcterms:W3CDTF">2019-04-19T02:40:10Z</dcterms:created>
  <dcterms:modified xsi:type="dcterms:W3CDTF">2019-05-16T08:51:37Z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0x010100081F8235617DCA448F33DCD40D1A6486</vt:lpwstr>
  </property>
  <property fmtid="{D5CDD505-2E9C-101B-9397-08002B2CF9AE}" pid="3" name="_dlc_DocIdItemGuid">
    <vt:lpwstr>c23bc3aa-d13b-4556-939b-440d40108628</vt:lpwstr>
  </property>
</Properties>
</file>