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82" d="100"/>
          <a:sy n="82" d="100"/>
        </p:scale>
        <p:origin x="2982" y="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645024" y="35496"/>
            <a:ext cx="302433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Приложение</a:t>
            </a:r>
          </a:p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решению Совета </a:t>
            </a:r>
            <a:r>
              <a:rPr lang="ru-RU" altLang="ru-RU" sz="1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депутатов </a:t>
            </a:r>
            <a:endParaRPr lang="ru-RU" altLang="ru-RU" sz="12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012825"/>
            <a:r>
              <a:rPr lang="ru-RU" altLang="ru-RU" sz="1200" smtClean="0">
                <a:latin typeface="Times New Roman" pitchFamily="18" charset="0"/>
                <a:cs typeface="Times New Roman" pitchFamily="18" charset="0"/>
              </a:rPr>
              <a:t>города </a:t>
            </a:r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Новосибирска</a:t>
            </a:r>
          </a:p>
          <a:p>
            <a:pPr defTabSz="1012825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от _____________ № ______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45024" y="827584"/>
            <a:ext cx="309634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Приложение 1</a:t>
            </a:r>
          </a:p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городского Совета Новосибирска </a:t>
            </a:r>
          </a:p>
          <a:p>
            <a:pPr defTabSz="1012825"/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от 31.01.2001 № 397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412776" y="1475656"/>
            <a:ext cx="42484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1012825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Схема границ районов города Новосибирска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ASachkova\Desktop\приложение границы районов г Новосибирска.jpg"/>
          <p:cNvPicPr>
            <a:picLocks noChangeAspect="1" noChangeArrowheads="1"/>
          </p:cNvPicPr>
          <p:nvPr/>
        </p:nvPicPr>
        <p:blipFill>
          <a:blip r:embed="rId2" cstate="print"/>
          <a:srcRect l="14399" t="12250" r="12287"/>
          <a:stretch>
            <a:fillRect/>
          </a:stretch>
        </p:blipFill>
        <p:spPr bwMode="auto">
          <a:xfrm>
            <a:off x="1268760" y="1691680"/>
            <a:ext cx="4406139" cy="7452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46016b1-ecc9-410e-95eb-a13f7eb3881b">6KDV5W64NSFS-550-7457</_dlc_DocId>
    <_dlc_DocIdUrl xmlns="746016b1-ecc9-410e-95eb-a13f7eb3881b">
      <Url>http://port.admnsk.ru/sites/main/sovet/_layouts/DocIdRedir.aspx?ID=6KDV5W64NSFS-550-7457</Url>
      <Description>6KDV5W64NSFS-550-7457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081F8235617DCA448F33DCD40D1A6486" ma:contentTypeVersion="0" ma:contentTypeDescription="Создание документа." ma:contentTypeScope="" ma:versionID="5efe81e9fd60ee2b278698ccc6e46b04">
  <xsd:schema xmlns:xsd="http://www.w3.org/2001/XMLSchema" xmlns:xs="http://www.w3.org/2001/XMLSchema" xmlns:p="http://schemas.microsoft.com/office/2006/metadata/properties" xmlns:ns2="746016b1-ecc9-410e-95eb-a13f7eb3881b" targetNamespace="http://schemas.microsoft.com/office/2006/metadata/properties" ma:root="true" ma:fieldsID="81f49cedac92c391acb7cdb56fd9e265" ns2:_="">
    <xsd:import namespace="746016b1-ecc9-410e-95eb-a13f7eb388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16b1-ecc9-410e-95eb-a13f7eb3881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3BFDAD-F4B3-4514-921A-60D50655CBE9}">
  <ds:schemaRefs>
    <ds:schemaRef ds:uri="http://purl.org/dc/elements/1.1/"/>
    <ds:schemaRef ds:uri="http://www.w3.org/XML/1998/namespace"/>
    <ds:schemaRef ds:uri="746016b1-ecc9-410e-95eb-a13f7eb3881b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84E914EE-1DCF-4452-939E-7828B9826EA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84B6C95-A73D-415C-98D0-149E874B79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6016b1-ecc9-410e-95eb-a13f7eb38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B8852F3-136D-4303-9B6C-EF5FD54720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ASachkova</dc:creator>
  <cp:lastModifiedBy>Москалева Ольга Витальевна</cp:lastModifiedBy>
  <cp:revision>8</cp:revision>
  <dcterms:created xsi:type="dcterms:W3CDTF">2019-04-19T02:40:10Z</dcterms:created>
  <dcterms:modified xsi:type="dcterms:W3CDTF">2019-05-22T09:54:53Z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0x010100081F8235617DCA448F33DCD40D1A6486</vt:lpwstr>
  </property>
  <property fmtid="{D5CDD505-2E9C-101B-9397-08002B2CF9AE}" pid="3" name="_dlc_DocIdItemGuid">
    <vt:lpwstr>85759bc9-dca3-4450-be5d-cba70d34325d</vt:lpwstr>
  </property>
</Properties>
</file>